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sldIdLst>
    <p:sldId id="256" r:id="rId2"/>
    <p:sldId id="259" r:id="rId3"/>
    <p:sldId id="258" r:id="rId4"/>
    <p:sldId id="257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922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149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83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20088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306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48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1674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6408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23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66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474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17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27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88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746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97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160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19AA3C2-C5E2-49A1-A32F-A3D1720D2C2E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D0563-EEBF-4543-88B9-419CEF7A4F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900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Row the boat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079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Inleiding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Ontwerp</a:t>
            </a:r>
            <a:endParaRPr lang="en-US" dirty="0" smtClean="0"/>
          </a:p>
          <a:p>
            <a:r>
              <a:rPr lang="en-US" dirty="0" smtClean="0"/>
              <a:t>Sketches</a:t>
            </a:r>
          </a:p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536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Ontwerp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Spelers</a:t>
            </a:r>
            <a:endParaRPr lang="en-US" dirty="0" smtClean="0"/>
          </a:p>
          <a:p>
            <a:r>
              <a:rPr lang="en-US" dirty="0" err="1" smtClean="0"/>
              <a:t>Spel</a:t>
            </a:r>
            <a:r>
              <a:rPr lang="en-US" dirty="0" smtClean="0"/>
              <a:t> </a:t>
            </a:r>
            <a:r>
              <a:rPr lang="en-US" dirty="0" err="1" smtClean="0"/>
              <a:t>wereld</a:t>
            </a:r>
            <a:endParaRPr lang="en-US" dirty="0" smtClean="0"/>
          </a:p>
          <a:p>
            <a:r>
              <a:rPr lang="en-US" dirty="0" err="1" smtClean="0"/>
              <a:t>Doelen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8483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Sketches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072" y="2013450"/>
            <a:ext cx="4195762" cy="4195762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2013450"/>
            <a:ext cx="4237488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89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6742" y="2859034"/>
            <a:ext cx="10422942" cy="1400530"/>
          </a:xfrm>
        </p:spPr>
        <p:txBody>
          <a:bodyPr/>
          <a:lstStyle/>
          <a:p>
            <a:pPr algn="ctr"/>
            <a:r>
              <a:rPr lang="en-US" sz="8800" dirty="0" smtClean="0"/>
              <a:t>Demo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1727689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</TotalTime>
  <Words>14</Words>
  <Application>Microsoft Office PowerPoint</Application>
  <PresentationFormat>Widescreen</PresentationFormat>
  <Paragraphs>11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Row the boat</vt:lpstr>
      <vt:lpstr>Inleiding</vt:lpstr>
      <vt:lpstr>Ontwerp</vt:lpstr>
      <vt:lpstr>Sketches</vt:lpstr>
      <vt:lpstr>Demo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Row the boat</dc:title>
  <dc:creator>Anton van Dijk</dc:creator>
  <cp:lastModifiedBy>Anton van Dijk</cp:lastModifiedBy>
  <cp:revision>2</cp:revision>
  <dcterms:created xsi:type="dcterms:W3CDTF">2015-11-12T11:24:36Z</dcterms:created>
  <dcterms:modified xsi:type="dcterms:W3CDTF">2015-11-12T11:32:47Z</dcterms:modified>
</cp:coreProperties>
</file>

<file path=docProps/thumbnail.jpeg>
</file>